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6858000" cy="9144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0000"/>
    <a:srgbClr val="D92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3060" y="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9805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067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6338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113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9553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8702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9906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14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5641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0657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0727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0626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4C7ADE5-F846-57E7-CE7F-7D0042166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half" idx="1"/>
          </p:nvPr>
        </p:nvSpPr>
        <p:spPr>
          <a:xfrm>
            <a:off x="176040" y="2174909"/>
            <a:ext cx="4987838" cy="6217939"/>
          </a:xfrm>
        </p:spPr>
        <p:txBody>
          <a:bodyPr numCol="1">
            <a:normAutofit lnSpcReduction="10000"/>
          </a:bodyPr>
          <a:lstStyle/>
          <a:p>
            <a:pPr marL="0" indent="0">
              <a:buNone/>
            </a:pPr>
            <a:r>
              <a:rPr lang="de-DE" sz="1600" b="1" dirty="0">
                <a:solidFill>
                  <a:srgbClr val="FF0000"/>
                </a:solidFill>
              </a:rPr>
              <a:t>Was: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200" dirty="0"/>
              <a:t>Reinigungsarbeiten in sozialen Einrichtungen, z.B. Jugend- und Seniorenzentren oder Kindergärten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200" dirty="0"/>
              <a:t>Reinigung von Böden und Oberflächen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200" dirty="0"/>
              <a:t>Vorbereitung von Reinigungswagen/Maschinen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200" dirty="0"/>
              <a:t>Bedienung von Waschmaschine und Trockner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200" dirty="0"/>
              <a:t>Benutzung von Reinigungsmaschinen (bei großen Flächen)</a:t>
            </a:r>
          </a:p>
          <a:p>
            <a:pPr marL="0" indent="0">
              <a:buNone/>
            </a:pPr>
            <a:endParaRPr lang="de-DE" sz="1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sz="1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sz="1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sz="1600" b="1" dirty="0">
                <a:solidFill>
                  <a:srgbClr val="FF0000"/>
                </a:solidFill>
              </a:rPr>
              <a:t>Wer:</a:t>
            </a:r>
          </a:p>
          <a:p>
            <a:r>
              <a:rPr lang="de-DE" sz="1200" dirty="0"/>
              <a:t>Menschen mit Behinderung (GdB 50)</a:t>
            </a:r>
          </a:p>
          <a:p>
            <a:r>
              <a:rPr lang="de-DE" sz="1200" dirty="0"/>
              <a:t>Sinn für Sauberkeit und Ordnung</a:t>
            </a:r>
          </a:p>
          <a:p>
            <a:r>
              <a:rPr lang="de-DE" sz="1200" dirty="0"/>
              <a:t>Teamfähig und freundlich sein</a:t>
            </a:r>
          </a:p>
          <a:p>
            <a:r>
              <a:rPr lang="de-DE" sz="1200" dirty="0"/>
              <a:t>Flexibel und belastbar sein</a:t>
            </a:r>
          </a:p>
          <a:p>
            <a:pPr marL="0" indent="0">
              <a:buNone/>
            </a:pPr>
            <a:endParaRPr lang="de-DE" sz="1600" b="1" dirty="0"/>
          </a:p>
          <a:p>
            <a:pPr marL="0" indent="0">
              <a:buNone/>
            </a:pPr>
            <a:endParaRPr lang="de-DE" sz="1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sz="1600" b="1" dirty="0">
                <a:solidFill>
                  <a:srgbClr val="FF0000"/>
                </a:solidFill>
              </a:rPr>
              <a:t>Wo und wann:</a:t>
            </a:r>
          </a:p>
          <a:p>
            <a:r>
              <a:rPr lang="de-DE" sz="1200" dirty="0"/>
              <a:t>Arbeitgeber ist ein Inklusionsbetrieb, spezialisiert auf Menschen mit Behinderung </a:t>
            </a:r>
          </a:p>
          <a:p>
            <a:r>
              <a:rPr lang="de-DE" sz="1200" dirty="0"/>
              <a:t>Einsatzorte sind Einrichtungen in der Region Köln</a:t>
            </a:r>
          </a:p>
          <a:p>
            <a:r>
              <a:rPr lang="de-DE" sz="1200" dirty="0"/>
              <a:t>Teilzeit, 15-20 Stunden pro Woche</a:t>
            </a:r>
          </a:p>
          <a:p>
            <a:pPr marL="0" indent="0">
              <a:buNone/>
            </a:pPr>
            <a:endParaRPr lang="de-DE" sz="1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sz="1600" b="1" dirty="0">
                <a:solidFill>
                  <a:srgbClr val="FF0000"/>
                </a:solidFill>
              </a:rPr>
              <a:t>Kontakt: </a:t>
            </a:r>
          </a:p>
          <a:p>
            <a:r>
              <a:rPr lang="de-DE" sz="1200" dirty="0"/>
              <a:t>Martina Dillmann  0178 90 94 772 / martina.dillmann@caritas-koeln.de</a:t>
            </a:r>
          </a:p>
          <a:p>
            <a:r>
              <a:rPr lang="de-DE" sz="1200" dirty="0"/>
              <a:t>Nikolas Tavliakos  0178 90 94 832 / nikolas.tavliakos@caritas-koeln.de</a:t>
            </a:r>
          </a:p>
          <a:p>
            <a:pPr marL="0" indent="0">
              <a:buNone/>
            </a:pPr>
            <a:endParaRPr lang="de-DE" sz="1200" dirty="0"/>
          </a:p>
          <a:p>
            <a:pPr marL="0" indent="0">
              <a:buNone/>
            </a:pPr>
            <a:endParaRPr lang="de-DE" sz="1200" dirty="0"/>
          </a:p>
        </p:txBody>
      </p:sp>
      <p:sp>
        <p:nvSpPr>
          <p:cNvPr id="6" name="Rechteck 5"/>
          <p:cNvSpPr/>
          <p:nvPr/>
        </p:nvSpPr>
        <p:spPr>
          <a:xfrm>
            <a:off x="-1" y="0"/>
            <a:ext cx="6858001" cy="1979712"/>
          </a:xfrm>
          <a:prstGeom prst="rect">
            <a:avLst/>
          </a:prstGeom>
          <a:solidFill>
            <a:srgbClr val="D922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8" name="Textfeld 2"/>
          <p:cNvSpPr txBox="1"/>
          <p:nvPr/>
        </p:nvSpPr>
        <p:spPr>
          <a:xfrm>
            <a:off x="115886" y="170584"/>
            <a:ext cx="6626225" cy="1521096"/>
          </a:xfrm>
          <a:prstGeom prst="rect">
            <a:avLst/>
          </a:prstGeom>
          <a:solidFill>
            <a:srgbClr val="D9222A"/>
          </a:solidFill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de-DE" b="1" dirty="0">
                <a:solidFill>
                  <a:srgbClr val="FFFFFF"/>
                </a:solidFill>
                <a:effectLst/>
                <a:latin typeface="Arial"/>
                <a:ea typeface="Calibri"/>
                <a:cs typeface="Times New Roman"/>
              </a:rPr>
              <a:t>Betriebsintegrierter Arbeitsplatz (BiAP)</a:t>
            </a:r>
          </a:p>
          <a:p>
            <a:pPr algn="ctr">
              <a:spcAft>
                <a:spcPts val="0"/>
              </a:spcAft>
            </a:pPr>
            <a:endParaRPr lang="de-DE" b="1" dirty="0">
              <a:solidFill>
                <a:srgbClr val="FFFFFF"/>
              </a:solidFill>
              <a:latin typeface="Arial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de-DE" sz="2800" b="1" dirty="0">
                <a:solidFill>
                  <a:srgbClr val="FFFFFF"/>
                </a:solidFill>
                <a:latin typeface="Arial"/>
                <a:ea typeface="Calibri"/>
                <a:cs typeface="Times New Roman"/>
              </a:rPr>
              <a:t>Mitarbeiter/in im Inklusionsbetrieb  Reinigungskraft (m/w/d)</a:t>
            </a:r>
          </a:p>
        </p:txBody>
      </p:sp>
      <p:pic>
        <p:nvPicPr>
          <p:cNvPr id="2" name="Bild 1">
            <a:extLst>
              <a:ext uri="{FF2B5EF4-FFF2-40B4-BE49-F238E27FC236}">
                <a16:creationId xmlns:a16="http://schemas.microsoft.com/office/drawing/2014/main" id="{9CCF9319-3314-B13F-364D-9BF39AFB67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29" y="8588045"/>
            <a:ext cx="1298790" cy="48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nhaltsplatzhalter 25" descr="Eimer und Wischmopp mit einfarbiger Füllung">
            <a:extLst>
              <a:ext uri="{FF2B5EF4-FFF2-40B4-BE49-F238E27FC236}">
                <a16:creationId xmlns:a16="http://schemas.microsoft.com/office/drawing/2014/main" id="{52DA5530-52AF-594D-B3B6-4CAB97F65D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5708" y="2172825"/>
            <a:ext cx="831345" cy="831345"/>
          </a:xfr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A7D15F16-9DA1-9F02-FC25-6F04E43E23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7438" y="5734288"/>
            <a:ext cx="787698" cy="787698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A2B7ACBE-CDE0-C32B-B03B-655258EAC5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5436" y="6429309"/>
            <a:ext cx="622786" cy="62278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F9CA298-466E-2DA0-BB70-0617F3307F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2714" y="7539251"/>
            <a:ext cx="787699" cy="78769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A4EE22C-4EDE-77DC-6F00-746D1ACBF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3505" y="4675116"/>
            <a:ext cx="720865" cy="71609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110A8071-1412-F427-80BA-F3B58AB944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7625" y="3232191"/>
            <a:ext cx="755767" cy="75576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B8684C2-78A9-A4AF-5236-B90C0E79FB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2292" y="3282373"/>
            <a:ext cx="678175" cy="67817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40E833B-EEC7-05E7-C26F-50EEB858A81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6185" y="2283868"/>
            <a:ext cx="831345" cy="83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7956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16448f5-5ed5-44ae-80b1-686139c818a6">
      <Terms xmlns="http://schemas.microsoft.com/office/infopath/2007/PartnerControls"/>
    </lcf76f155ced4ddcb4097134ff3c332f>
    <TaxCatchAll xmlns="7ed7ce53-acdc-42d7-9a28-7be716adf417" xsi:nil="true"/>
    <Bereich xmlns="916448f5-5ed5-44ae-80b1-686139c818a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A72E7083E3F244CA90809D28E80EC25" ma:contentTypeVersion="11" ma:contentTypeDescription="Ein neues Dokument erstellen." ma:contentTypeScope="" ma:versionID="696efc5dfc01bcd6c77c5327e5b5692c">
  <xsd:schema xmlns:xsd="http://www.w3.org/2001/XMLSchema" xmlns:xs="http://www.w3.org/2001/XMLSchema" xmlns:p="http://schemas.microsoft.com/office/2006/metadata/properties" xmlns:ns2="916448f5-5ed5-44ae-80b1-686139c818a6" xmlns:ns3="7ed7ce53-acdc-42d7-9a28-7be716adf417" targetNamespace="http://schemas.microsoft.com/office/2006/metadata/properties" ma:root="true" ma:fieldsID="dc1b68789fca342e8ed2cb94197d5acb" ns2:_="" ns3:_="">
    <xsd:import namespace="916448f5-5ed5-44ae-80b1-686139c818a6"/>
    <xsd:import namespace="7ed7ce53-acdc-42d7-9a28-7be716adf4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Bereich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6448f5-5ed5-44ae-80b1-686139c818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markierungen" ma:readOnly="false" ma:fieldId="{5cf76f15-5ced-4ddc-b409-7134ff3c332f}" ma:taxonomyMulti="true" ma:sspId="ee559f16-94ad-4388-81d2-ccda2752d3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Bereich" ma:index="17" nillable="true" ma:displayName="Bereich" ma:format="Dropdown" ma:internalName="Bereich">
      <xsd:simpleType>
        <xsd:restriction base="dms:Choice">
          <xsd:enumeration value="Briefpapier"/>
          <xsd:enumeration value="Social Media"/>
          <xsd:enumeration value="Power Point"/>
          <xsd:enumeration value="Word"/>
          <xsd:enumeration value="Auswahl 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d7ce53-acdc-42d7-9a28-7be716adf417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6ba4f97-389c-4faa-9b8e-372e8aeb0aeb}" ma:internalName="TaxCatchAll" ma:showField="CatchAllData" ma:web="7ed7ce53-acdc-42d7-9a28-7be716adf4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C1457FA-C90C-4774-8522-57E78CE01F2E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7ed7ce53-acdc-42d7-9a28-7be716adf417"/>
    <ds:schemaRef ds:uri="916448f5-5ed5-44ae-80b1-686139c818a6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7685680-3140-4664-A92E-56BBBFDBA7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6448f5-5ed5-44ae-80b1-686139c818a6"/>
    <ds:schemaRef ds:uri="7ed7ce53-acdc-42d7-9a28-7be716adf4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AC1EA00-B328-442A-9A87-8EEF5F8395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Office PowerPoint</Application>
  <PresentationFormat>Bildschirmpräsentation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Larissa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Banse Jana</dc:creator>
  <cp:keywords/>
  <cp:lastModifiedBy>Katins, Alexandra</cp:lastModifiedBy>
  <cp:revision>21</cp:revision>
  <cp:lastPrinted>2024-07-10T13:46:45Z</cp:lastPrinted>
  <dcterms:created xsi:type="dcterms:W3CDTF">2018-01-30T10:01:08Z</dcterms:created>
  <dcterms:modified xsi:type="dcterms:W3CDTF">2024-08-28T10:41:18Z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0x010100FA72E7083E3F244CA90809D28E80EC25</vt:lpwstr>
  </property>
  <property fmtid="{D5CDD505-2E9C-101B-9397-08002B2CF9AE}" pid="3" name="_dlc_DocIdItemGuid">
    <vt:lpwstr>f354290f-7ca2-403c-bd88-719b781421bb</vt:lpwstr>
  </property>
</Properties>
</file>