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6858000" cy="9144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3300"/>
    <a:srgbClr val="FF0000"/>
    <a:srgbClr val="D92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060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980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67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33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11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9553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8702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90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4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64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65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0727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626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4C7ADE5-F846-57E7-CE7F-7D004216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>
          <a:xfrm>
            <a:off x="176040" y="2174909"/>
            <a:ext cx="4987838" cy="6217939"/>
          </a:xfrm>
        </p:spPr>
        <p:txBody>
          <a:bodyPr numCol="1">
            <a:normAutofit lnSpcReduction="10000"/>
          </a:bodyPr>
          <a:lstStyle/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Was:</a:t>
            </a:r>
          </a:p>
          <a:p>
            <a:r>
              <a:rPr lang="de-DE" sz="1200" dirty="0"/>
              <a:t>Termine machen mit Fremdfirmen (90 % schriftlich)</a:t>
            </a:r>
          </a:p>
          <a:p>
            <a:r>
              <a:rPr lang="de-DE" sz="1200" dirty="0"/>
              <a:t>Organisation von Prüfungen und Wartungen</a:t>
            </a:r>
          </a:p>
          <a:p>
            <a:r>
              <a:rPr lang="de-DE" sz="1200" dirty="0"/>
              <a:t>Vorbereitung von Auftragsschreiben</a:t>
            </a:r>
          </a:p>
          <a:p>
            <a:r>
              <a:rPr lang="de-DE" sz="1200" dirty="0"/>
              <a:t>Rechnungsbearbeitung</a:t>
            </a:r>
          </a:p>
          <a:p>
            <a:r>
              <a:rPr lang="de-DE" sz="1200" dirty="0"/>
              <a:t>Computer-Arbeiten mit MS-Office</a:t>
            </a:r>
          </a:p>
          <a:p>
            <a:pPr marL="0" indent="0">
              <a:buNone/>
            </a:pPr>
            <a:endParaRPr lang="de-DE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Wer:</a:t>
            </a:r>
          </a:p>
          <a:p>
            <a:r>
              <a:rPr lang="de-DE" sz="1200" dirty="0"/>
              <a:t>Menschen mit Behinderung</a:t>
            </a:r>
          </a:p>
          <a:p>
            <a:r>
              <a:rPr lang="de-DE" sz="1200" dirty="0"/>
              <a:t>Zuverlässig und flexibel sein</a:t>
            </a:r>
          </a:p>
          <a:p>
            <a:r>
              <a:rPr lang="de-DE" sz="1200" dirty="0"/>
              <a:t>Weitestgehend selbstständig und sorgfältig arbeiten</a:t>
            </a:r>
          </a:p>
          <a:p>
            <a:r>
              <a:rPr lang="de-DE" sz="1200" dirty="0"/>
              <a:t>Freundlicher und ruhiger Umgang mit Dienstleistern</a:t>
            </a:r>
          </a:p>
          <a:p>
            <a:r>
              <a:rPr lang="de-DE" sz="1200" dirty="0"/>
              <a:t>Erfahrungen im Umgang mit MS-Office</a:t>
            </a:r>
          </a:p>
          <a:p>
            <a:r>
              <a:rPr lang="de-DE" sz="1200" dirty="0"/>
              <a:t>Gepflegtes Erscheinungsbild</a:t>
            </a:r>
          </a:p>
          <a:p>
            <a:pPr marL="0" indent="0">
              <a:buNone/>
            </a:pPr>
            <a:endParaRPr lang="de-DE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Wo und wann:</a:t>
            </a:r>
          </a:p>
          <a:p>
            <a:r>
              <a:rPr lang="de-DE" sz="1200" dirty="0"/>
              <a:t>Wohlfahrtsverband in Köln Ehrenfeld, Bau-Abteilung</a:t>
            </a:r>
          </a:p>
          <a:p>
            <a:r>
              <a:rPr lang="de-DE" sz="1200" dirty="0"/>
              <a:t>4 Min. ab „Köln-Hbf.“ mit RE 8 bis Haltestelle „Köln-Ehrenfeld“ </a:t>
            </a:r>
          </a:p>
          <a:p>
            <a:pPr marL="0" indent="0">
              <a:buNone/>
            </a:pPr>
            <a:r>
              <a:rPr lang="de-DE" sz="1200" dirty="0"/>
              <a:t>          (S19 = 5 Min. oder S12 = 7 Min. + 2 Min. Fußweg)</a:t>
            </a:r>
          </a:p>
          <a:p>
            <a:r>
              <a:rPr lang="de-DE" sz="1200" dirty="0"/>
              <a:t>Teilzeit (19,5 Stunden / Erweiterung denkbar)</a:t>
            </a:r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Kontakt: </a:t>
            </a:r>
          </a:p>
          <a:p>
            <a:r>
              <a:rPr lang="de-DE" sz="1200" dirty="0"/>
              <a:t>Martina Dillmann  0178 90 94 772  / martina.dillmann@caritas-koeln.de</a:t>
            </a:r>
          </a:p>
          <a:p>
            <a:r>
              <a:rPr lang="de-DE" sz="1200" dirty="0"/>
              <a:t>Nikolas Tavliakos  0178 90 94 832 /  nikolas.tavliakos@caritas-koeln.de</a:t>
            </a:r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endParaRPr lang="de-DE" sz="1200" dirty="0"/>
          </a:p>
        </p:txBody>
      </p:sp>
      <p:sp>
        <p:nvSpPr>
          <p:cNvPr id="6" name="Rechteck 5"/>
          <p:cNvSpPr/>
          <p:nvPr/>
        </p:nvSpPr>
        <p:spPr>
          <a:xfrm>
            <a:off x="-1" y="0"/>
            <a:ext cx="6858001" cy="1979712"/>
          </a:xfrm>
          <a:prstGeom prst="rect">
            <a:avLst/>
          </a:prstGeom>
          <a:solidFill>
            <a:srgbClr val="D922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8" name="Textfeld 2"/>
          <p:cNvSpPr txBox="1"/>
          <p:nvPr/>
        </p:nvSpPr>
        <p:spPr>
          <a:xfrm>
            <a:off x="115886" y="170584"/>
            <a:ext cx="6626225" cy="1521096"/>
          </a:xfrm>
          <a:prstGeom prst="rect">
            <a:avLst/>
          </a:prstGeom>
          <a:solidFill>
            <a:srgbClr val="D9222A"/>
          </a:solidFill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de-DE" b="1" dirty="0">
                <a:solidFill>
                  <a:srgbClr val="FFFFFF"/>
                </a:solidFill>
                <a:effectLst/>
                <a:latin typeface="Arial"/>
                <a:ea typeface="Calibri"/>
                <a:cs typeface="Times New Roman"/>
              </a:rPr>
              <a:t>Betriebsintegrierter Arbeitsplatz (BiAP)</a:t>
            </a:r>
          </a:p>
          <a:p>
            <a:pPr algn="ctr">
              <a:spcAft>
                <a:spcPts val="0"/>
              </a:spcAft>
            </a:pPr>
            <a:endParaRPr lang="de-DE" b="1" dirty="0">
              <a:solidFill>
                <a:srgbClr val="FFFFFF"/>
              </a:solidFill>
              <a:latin typeface="Arial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de-DE" sz="2800" b="1" dirty="0">
                <a:solidFill>
                  <a:srgbClr val="FFFFFF"/>
                </a:solidFill>
                <a:latin typeface="Arial"/>
                <a:ea typeface="Calibri"/>
                <a:cs typeface="Times New Roman"/>
              </a:rPr>
              <a:t>Mitarbeiter/in </a:t>
            </a:r>
          </a:p>
          <a:p>
            <a:pPr algn="ctr">
              <a:spcAft>
                <a:spcPts val="0"/>
              </a:spcAft>
            </a:pPr>
            <a:r>
              <a:rPr lang="de-DE" sz="2800" b="1" dirty="0">
                <a:solidFill>
                  <a:srgbClr val="FFFFFF"/>
                </a:solidFill>
                <a:latin typeface="Arial"/>
                <a:ea typeface="Calibri"/>
                <a:cs typeface="Times New Roman"/>
              </a:rPr>
              <a:t>für die Verwaltung (m/w/d) </a:t>
            </a:r>
            <a:endParaRPr lang="de-DE" sz="2800" dirty="0">
              <a:effectLst/>
              <a:ea typeface="Calibri"/>
              <a:cs typeface="Times New Roman"/>
            </a:endParaRPr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9CCF9319-3314-B13F-364D-9BF39AFB67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82" y="8371986"/>
            <a:ext cx="2040282" cy="76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A7D15F16-9DA1-9F02-FC25-6F04E43E2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438" y="5651159"/>
            <a:ext cx="787698" cy="787698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A2B7ACBE-CDE0-C32B-B03B-655258EAC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5436" y="6322430"/>
            <a:ext cx="622786" cy="62278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132C747-61E2-8AD0-61E4-BA6E9D293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9122" y="2229564"/>
            <a:ext cx="824952" cy="82495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670B233-24A1-2589-F20E-7DA96FCE8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0080" y="2975207"/>
            <a:ext cx="558472" cy="558472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F62FE043-CA6B-CF68-23C5-84DBB6E986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8476" y="2983810"/>
            <a:ext cx="558472" cy="558472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1539AD72-1040-4CF5-653D-74EB613FE6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5949" y="2128881"/>
            <a:ext cx="914479" cy="91447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EAB81614-41DE-B8B5-CFB9-63BE2E8EA4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8664" y="3012969"/>
            <a:ext cx="558471" cy="558471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CE34E245-E7B0-616D-7346-ECF35B3330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4047" y="4316094"/>
            <a:ext cx="914479" cy="914479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C18547AF-F1B5-283C-28D6-E22DC310D7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2317" y="7297104"/>
            <a:ext cx="758991" cy="7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7956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72E7083E3F244CA90809D28E80EC25" ma:contentTypeVersion="11" ma:contentTypeDescription="Ein neues Dokument erstellen." ma:contentTypeScope="" ma:versionID="696efc5dfc01bcd6c77c5327e5b5692c">
  <xsd:schema xmlns:xsd="http://www.w3.org/2001/XMLSchema" xmlns:xs="http://www.w3.org/2001/XMLSchema" xmlns:p="http://schemas.microsoft.com/office/2006/metadata/properties" xmlns:ns2="916448f5-5ed5-44ae-80b1-686139c818a6" xmlns:ns3="7ed7ce53-acdc-42d7-9a28-7be716adf417" targetNamespace="http://schemas.microsoft.com/office/2006/metadata/properties" ma:root="true" ma:fieldsID="dc1b68789fca342e8ed2cb94197d5acb" ns2:_="" ns3:_="">
    <xsd:import namespace="916448f5-5ed5-44ae-80b1-686139c818a6"/>
    <xsd:import namespace="7ed7ce53-acdc-42d7-9a28-7be716adf4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Bereich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6448f5-5ed5-44ae-80b1-686139c818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ee559f16-94ad-4388-81d2-ccda2752d3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Bereich" ma:index="17" nillable="true" ma:displayName="Bereich" ma:format="Dropdown" ma:internalName="Bereich">
      <xsd:simpleType>
        <xsd:restriction base="dms:Choice">
          <xsd:enumeration value="Briefpapier"/>
          <xsd:enumeration value="Social Media"/>
          <xsd:enumeration value="Power Point"/>
          <xsd:enumeration value="Word"/>
          <xsd:enumeration value="Auswahl 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d7ce53-acdc-42d7-9a28-7be716adf41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6ba4f97-389c-4faa-9b8e-372e8aeb0aeb}" ma:internalName="TaxCatchAll" ma:showField="CatchAllData" ma:web="7ed7ce53-acdc-42d7-9a28-7be716adf4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6448f5-5ed5-44ae-80b1-686139c818a6">
      <Terms xmlns="http://schemas.microsoft.com/office/infopath/2007/PartnerControls"/>
    </lcf76f155ced4ddcb4097134ff3c332f>
    <TaxCatchAll xmlns="7ed7ce53-acdc-42d7-9a28-7be716adf417" xsi:nil="true"/>
    <Bereich xmlns="916448f5-5ed5-44ae-80b1-686139c818a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685680-3140-4664-A92E-56BBBFDBA7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6448f5-5ed5-44ae-80b1-686139c818a6"/>
    <ds:schemaRef ds:uri="7ed7ce53-acdc-42d7-9a28-7be716adf4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1457FA-C90C-4774-8522-57E78CE01F2E}">
  <ds:schemaRefs>
    <ds:schemaRef ds:uri="916448f5-5ed5-44ae-80b1-686139c818a6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7ed7ce53-acdc-42d7-9a28-7be716adf417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AC1EA00-B328-442A-9A87-8EEF5F8395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Bildschirmpräsentation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Banse Jana</dc:creator>
  <cp:keywords/>
  <cp:lastModifiedBy>Katins, Alexandra</cp:lastModifiedBy>
  <cp:revision>25</cp:revision>
  <cp:lastPrinted>2024-07-10T13:34:05Z</cp:lastPrinted>
  <dcterms:created xsi:type="dcterms:W3CDTF">2018-01-30T10:01:08Z</dcterms:created>
  <dcterms:modified xsi:type="dcterms:W3CDTF">2024-08-28T10:49:31Z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0x010100FA72E7083E3F244CA90809D28E80EC25</vt:lpwstr>
  </property>
  <property fmtid="{D5CDD505-2E9C-101B-9397-08002B2CF9AE}" pid="3" name="_dlc_DocIdItemGuid">
    <vt:lpwstr>f354290f-7ca2-403c-bd88-719b781421bb</vt:lpwstr>
  </property>
</Properties>
</file>