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6858000" cy="9144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3300"/>
    <a:srgbClr val="FF0000"/>
    <a:srgbClr val="D92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3060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980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67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6338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11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9553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8702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90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4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64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065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0727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CDA13-A945-43F8-A081-1EF7775DAFCF}" type="datetimeFigureOut">
              <a:rPr lang="de-DE" smtClean="0"/>
              <a:t>28.08.2024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36333-14B6-46FE-AE19-E57342CFBB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0626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4C7ADE5-F846-57E7-CE7F-7D0042166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>
          <a:xfrm>
            <a:off x="176040" y="2174909"/>
            <a:ext cx="4987838" cy="6217939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Was:</a:t>
            </a:r>
          </a:p>
          <a:p>
            <a:r>
              <a:rPr lang="de-DE" sz="1200" dirty="0"/>
              <a:t>Daten erfassen, am Computer</a:t>
            </a:r>
          </a:p>
          <a:p>
            <a:r>
              <a:rPr lang="de-DE" sz="1200" dirty="0"/>
              <a:t>Wochenstunden der Mitarbeitenden einpflegen</a:t>
            </a:r>
          </a:p>
          <a:p>
            <a:pPr marL="0" indent="0">
              <a:buNone/>
            </a:pPr>
            <a:endParaRPr lang="de-DE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Wer:</a:t>
            </a:r>
          </a:p>
          <a:p>
            <a:r>
              <a:rPr lang="de-DE" sz="1200" dirty="0"/>
              <a:t>Menschen mit Behinderung</a:t>
            </a:r>
          </a:p>
          <a:p>
            <a:r>
              <a:rPr lang="de-DE" sz="1200" dirty="0"/>
              <a:t>Selbstständig und gründlich arbeiten können</a:t>
            </a:r>
          </a:p>
          <a:p>
            <a:r>
              <a:rPr lang="de-DE" sz="1200" dirty="0"/>
              <a:t>Konzentrationsfähig</a:t>
            </a:r>
          </a:p>
          <a:p>
            <a:r>
              <a:rPr lang="de-DE" sz="1200" dirty="0"/>
              <a:t>Gängige PC-Programme beherrschen (Word, Outlook)</a:t>
            </a:r>
          </a:p>
          <a:p>
            <a:r>
              <a:rPr lang="de-DE" sz="1200" dirty="0"/>
              <a:t>Guter schriftlicher und mündlicher Ausdruck </a:t>
            </a:r>
          </a:p>
          <a:p>
            <a:r>
              <a:rPr lang="de-DE" sz="1200" dirty="0"/>
              <a:t>Teamfähig und zuverlässig sein</a:t>
            </a:r>
          </a:p>
          <a:p>
            <a:r>
              <a:rPr lang="de-DE" sz="1200" dirty="0"/>
              <a:t>Freundlich und flexibel sein</a:t>
            </a:r>
          </a:p>
          <a:p>
            <a:r>
              <a:rPr lang="de-DE" sz="1200" dirty="0"/>
              <a:t>Kaufmännische Ausbildung oder Berufserfahrung von Vorteil</a:t>
            </a:r>
          </a:p>
          <a:p>
            <a:pPr marL="0" indent="0">
              <a:buNone/>
            </a:pPr>
            <a:endParaRPr lang="de-DE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Wo und wann:</a:t>
            </a:r>
          </a:p>
          <a:p>
            <a:r>
              <a:rPr lang="de-DE" sz="1200" dirty="0"/>
              <a:t>Sicherheitsdienst in Feldkassel</a:t>
            </a:r>
          </a:p>
          <a:p>
            <a:r>
              <a:rPr lang="de-DE" sz="12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Von Köln Hbf. mit der STR 18 bis Ebertplatz, Umstieg in die STR 12 bis Merkenich, Umstieg in den Bus 124 bis Endhaltestelle Langel, Gewerbegebiet Feldkassel</a:t>
            </a:r>
          </a:p>
          <a:p>
            <a:r>
              <a:rPr lang="de-DE" sz="1200" dirty="0">
                <a:cs typeface="Calibri" panose="020F0502020204030204" pitchFamily="34" charset="0"/>
              </a:rPr>
              <a:t>Teilzeitzeit, 4 Tage-Woche möglich, Arbeitstage Mo.-Fr.</a:t>
            </a:r>
          </a:p>
          <a:p>
            <a:pPr marL="0" indent="0">
              <a:buNone/>
            </a:pPr>
            <a:endParaRPr lang="de-DE" sz="1200" dirty="0"/>
          </a:p>
          <a:p>
            <a:pPr marL="0" indent="0">
              <a:buNone/>
            </a:pPr>
            <a:endParaRPr lang="de-DE" sz="1200" dirty="0"/>
          </a:p>
          <a:p>
            <a:pPr marL="0" indent="0">
              <a:buNone/>
            </a:pPr>
            <a:r>
              <a:rPr lang="de-DE" sz="1600" b="1" dirty="0">
                <a:solidFill>
                  <a:srgbClr val="FF0000"/>
                </a:solidFill>
              </a:rPr>
              <a:t>Kontakt: </a:t>
            </a:r>
          </a:p>
          <a:p>
            <a:r>
              <a:rPr lang="de-DE" sz="1200" dirty="0"/>
              <a:t>Martina Dillmann  0178 90 94 772  / martina.dillmann@caritas-koeln.de</a:t>
            </a:r>
          </a:p>
          <a:p>
            <a:r>
              <a:rPr lang="de-DE" sz="1200" dirty="0"/>
              <a:t>Nikolas Tavliakos  0178 90 94 832 /  nikolas.tavliakos@caritas-koeln.de</a:t>
            </a:r>
          </a:p>
          <a:p>
            <a:pPr marL="0" indent="0">
              <a:buNone/>
            </a:pPr>
            <a:endParaRPr lang="de-DE" sz="1200" dirty="0"/>
          </a:p>
          <a:p>
            <a:pPr marL="0" indent="0">
              <a:buNone/>
            </a:pPr>
            <a:endParaRPr lang="de-DE" sz="1200" dirty="0"/>
          </a:p>
        </p:txBody>
      </p:sp>
      <p:sp>
        <p:nvSpPr>
          <p:cNvPr id="6" name="Rechteck 5"/>
          <p:cNvSpPr/>
          <p:nvPr/>
        </p:nvSpPr>
        <p:spPr>
          <a:xfrm>
            <a:off x="-1" y="0"/>
            <a:ext cx="6858001" cy="1979712"/>
          </a:xfrm>
          <a:prstGeom prst="rect">
            <a:avLst/>
          </a:prstGeom>
          <a:solidFill>
            <a:srgbClr val="D922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8" name="Textfeld 2"/>
          <p:cNvSpPr txBox="1"/>
          <p:nvPr/>
        </p:nvSpPr>
        <p:spPr>
          <a:xfrm>
            <a:off x="115886" y="170584"/>
            <a:ext cx="6626225" cy="1521096"/>
          </a:xfrm>
          <a:prstGeom prst="rect">
            <a:avLst/>
          </a:prstGeom>
          <a:solidFill>
            <a:srgbClr val="D9222A"/>
          </a:solidFill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de-DE" b="1" dirty="0">
                <a:solidFill>
                  <a:srgbClr val="FFFFFF"/>
                </a:solidFill>
                <a:effectLst/>
                <a:latin typeface="Arial"/>
                <a:ea typeface="Calibri"/>
                <a:cs typeface="Times New Roman"/>
              </a:rPr>
              <a:t>Betriebsintegrierter Arbeitsplatz (BiAP)</a:t>
            </a:r>
          </a:p>
          <a:p>
            <a:pPr algn="ctr">
              <a:spcAft>
                <a:spcPts val="0"/>
              </a:spcAft>
            </a:pPr>
            <a:endParaRPr lang="de-DE" b="1" dirty="0">
              <a:solidFill>
                <a:srgbClr val="FFFFFF"/>
              </a:solidFill>
              <a:latin typeface="Arial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de-DE" sz="2800" b="1" dirty="0">
                <a:solidFill>
                  <a:srgbClr val="FFFFFF"/>
                </a:solidFill>
                <a:latin typeface="Arial"/>
                <a:ea typeface="Calibri"/>
                <a:cs typeface="Times New Roman"/>
              </a:rPr>
              <a:t>Mitarbeiter/in als Helfer*in für Bürotätigkeiten (m/w/d) </a:t>
            </a:r>
            <a:endParaRPr lang="de-DE" sz="2800" dirty="0">
              <a:effectLst/>
              <a:ea typeface="Calibri"/>
              <a:cs typeface="Times New Roman"/>
            </a:endParaRPr>
          </a:p>
        </p:txBody>
      </p:sp>
      <p:pic>
        <p:nvPicPr>
          <p:cNvPr id="2" name="Bild 1">
            <a:extLst>
              <a:ext uri="{FF2B5EF4-FFF2-40B4-BE49-F238E27FC236}">
                <a16:creationId xmlns:a16="http://schemas.microsoft.com/office/drawing/2014/main" id="{9CCF9319-3314-B13F-364D-9BF39AFB67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82" y="8371986"/>
            <a:ext cx="2040282" cy="762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A7D15F16-9DA1-9F02-FC25-6F04E43E2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438" y="5651159"/>
            <a:ext cx="787698" cy="787698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A2B7ACBE-CDE0-C32B-B03B-655258EAC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5436" y="6393681"/>
            <a:ext cx="622786" cy="622786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C18547AF-F1B5-283C-28D6-E22DC310D7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1067" y="7677106"/>
            <a:ext cx="758991" cy="75899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9E35DBE-6563-9AE1-FA49-67EF7C156C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5590" y="3932495"/>
            <a:ext cx="811393" cy="811393"/>
          </a:xfrm>
          <a:prstGeom prst="rect">
            <a:avLst/>
          </a:prstGeom>
        </p:spPr>
      </p:pic>
      <p:sp>
        <p:nvSpPr>
          <p:cNvPr id="14" name="Fußzeilenplatzhalter 6">
            <a:extLst>
              <a:ext uri="{FF2B5EF4-FFF2-40B4-BE49-F238E27FC236}">
                <a16:creationId xmlns:a16="http://schemas.microsoft.com/office/drawing/2014/main" id="{E3CB165C-CB90-B24E-8BF2-E2B9057C6EE4}"/>
              </a:ext>
            </a:extLst>
          </p:cNvPr>
          <p:cNvSpPr>
            <a:spLocks noGrp="1"/>
          </p:cNvSpPr>
          <p:nvPr/>
        </p:nvSpPr>
        <p:spPr>
          <a:xfrm>
            <a:off x="2140968" y="8691480"/>
            <a:ext cx="4599950" cy="2819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0061B13-8829-F8E0-DB7C-3748B9622F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3998" y="2237802"/>
            <a:ext cx="817280" cy="81728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A772F84-BEFA-8CA1-3C7D-98C90ED70D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2155" y="2231815"/>
            <a:ext cx="914479" cy="914479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F836CDD5-8603-4B9F-9530-E185853D47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7417" y="2286683"/>
            <a:ext cx="675438" cy="67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7956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A72E7083E3F244CA90809D28E80EC25" ma:contentTypeVersion="11" ma:contentTypeDescription="Ein neues Dokument erstellen." ma:contentTypeScope="" ma:versionID="696efc5dfc01bcd6c77c5327e5b5692c">
  <xsd:schema xmlns:xsd="http://www.w3.org/2001/XMLSchema" xmlns:xs="http://www.w3.org/2001/XMLSchema" xmlns:p="http://schemas.microsoft.com/office/2006/metadata/properties" xmlns:ns2="916448f5-5ed5-44ae-80b1-686139c818a6" xmlns:ns3="7ed7ce53-acdc-42d7-9a28-7be716adf417" targetNamespace="http://schemas.microsoft.com/office/2006/metadata/properties" ma:root="true" ma:fieldsID="dc1b68789fca342e8ed2cb94197d5acb" ns2:_="" ns3:_="">
    <xsd:import namespace="916448f5-5ed5-44ae-80b1-686139c818a6"/>
    <xsd:import namespace="7ed7ce53-acdc-42d7-9a28-7be716adf4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Bereich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6448f5-5ed5-44ae-80b1-686139c818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ee559f16-94ad-4388-81d2-ccda2752d3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Bereich" ma:index="17" nillable="true" ma:displayName="Bereich" ma:format="Dropdown" ma:internalName="Bereich">
      <xsd:simpleType>
        <xsd:restriction base="dms:Choice">
          <xsd:enumeration value="Briefpapier"/>
          <xsd:enumeration value="Social Media"/>
          <xsd:enumeration value="Power Point"/>
          <xsd:enumeration value="Word"/>
          <xsd:enumeration value="Auswahl 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d7ce53-acdc-42d7-9a28-7be716adf41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6ba4f97-389c-4faa-9b8e-372e8aeb0aeb}" ma:internalName="TaxCatchAll" ma:showField="CatchAllData" ma:web="7ed7ce53-acdc-42d7-9a28-7be716adf4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6448f5-5ed5-44ae-80b1-686139c818a6">
      <Terms xmlns="http://schemas.microsoft.com/office/infopath/2007/PartnerControls"/>
    </lcf76f155ced4ddcb4097134ff3c332f>
    <TaxCatchAll xmlns="7ed7ce53-acdc-42d7-9a28-7be716adf417" xsi:nil="true"/>
    <Bereich xmlns="916448f5-5ed5-44ae-80b1-686139c818a6" xsi:nil="true"/>
  </documentManagement>
</p:properties>
</file>

<file path=customXml/itemProps1.xml><?xml version="1.0" encoding="utf-8"?>
<ds:datastoreItem xmlns:ds="http://schemas.openxmlformats.org/officeDocument/2006/customXml" ds:itemID="{9AC1EA00-B328-442A-9A87-8EEF5F8395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685680-3140-4664-A92E-56BBBFDBA7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6448f5-5ed5-44ae-80b1-686139c818a6"/>
    <ds:schemaRef ds:uri="7ed7ce53-acdc-42d7-9a28-7be716adf4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1457FA-C90C-4774-8522-57E78CE01F2E}">
  <ds:schemaRefs>
    <ds:schemaRef ds:uri="http://purl.org/dc/dcmitype/"/>
    <ds:schemaRef ds:uri="http://purl.org/dc/elements/1.1/"/>
    <ds:schemaRef ds:uri="http://schemas.microsoft.com/office/2006/documentManagement/types"/>
    <ds:schemaRef ds:uri="916448f5-5ed5-44ae-80b1-686139c818a6"/>
    <ds:schemaRef ds:uri="http://www.w3.org/XML/1998/namespac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7ed7ce53-acdc-42d7-9a28-7be716adf41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Bildschirmpräsentation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Banse Jana</dc:creator>
  <cp:keywords/>
  <cp:lastModifiedBy>Katins, Alexandra</cp:lastModifiedBy>
  <cp:revision>32</cp:revision>
  <cp:lastPrinted>2024-08-27T09:31:51Z</cp:lastPrinted>
  <dcterms:created xsi:type="dcterms:W3CDTF">2018-01-30T10:01:08Z</dcterms:created>
  <dcterms:modified xsi:type="dcterms:W3CDTF">2024-08-28T10:49:11Z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0x010100FA72E7083E3F244CA90809D28E80EC25</vt:lpwstr>
  </property>
  <property fmtid="{D5CDD505-2E9C-101B-9397-08002B2CF9AE}" pid="3" name="_dlc_DocIdItemGuid">
    <vt:lpwstr>f354290f-7ca2-403c-bd88-719b781421bb</vt:lpwstr>
  </property>
</Properties>
</file>